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A8A4E-F557-49F8-8F71-67100F15B007}" type="datetimeFigureOut">
              <a:rPr lang="zh-CN" altLang="en-US" smtClean="0"/>
              <a:t>2017/6/6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52A1D-750F-4F89-87BD-DE732937E0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945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A8A4E-F557-49F8-8F71-67100F15B007}" type="datetimeFigureOut">
              <a:rPr lang="zh-CN" altLang="en-US" smtClean="0"/>
              <a:t>2017/6/6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52A1D-750F-4F89-87BD-DE732937E0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697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sz="400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国际外汇市场</a:t>
            </a:r>
            <a:endParaRPr lang="zh-CN" sz="4000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99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74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291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56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15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703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739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213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829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98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70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23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42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96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99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59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2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54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537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632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850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544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599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66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30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266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020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092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07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61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024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35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</Words>
  <Application>Microsoft Office PowerPoint</Application>
  <PresentationFormat>On-screen Show (4:3)</PresentationFormat>
  <Paragraphs>1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国际外汇市场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CFETS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国际外汇市场</dc:title>
  <dc:creator>WuTong</dc:creator>
  <cp:lastModifiedBy>WuTong</cp:lastModifiedBy>
  <cp:revision>1</cp:revision>
  <dcterms:created xsi:type="dcterms:W3CDTF">2017-06-06T13:14:54Z</dcterms:created>
  <dcterms:modified xsi:type="dcterms:W3CDTF">2017-06-06T13:14:54Z</dcterms:modified>
</cp:coreProperties>
</file>